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3181350"/>
            <a:ext cx="402907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9290" y="3165231"/>
            <a:ext cx="102870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536" y="3587261"/>
            <a:ext cx="87923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2574" y="4026876"/>
            <a:ext cx="87923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2912" y="4440114"/>
            <a:ext cx="100232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5997" y="5301760"/>
            <a:ext cx="254098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5336" y="5292967"/>
            <a:ext cx="222445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50827" y="5723792"/>
            <a:ext cx="275199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31519" y="5723790"/>
            <a:ext cx="263769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55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2024-11-25T03:22:15Z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